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" Type="http://schemas.openxmlformats.org/officeDocument/2006/relationships/slide" Target="slides/slide5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" Type="http://schemas.openxmlformats.org/officeDocument/2006/relationships/presProps" Target="presProps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" Type="http://schemas.openxmlformats.org/officeDocument/2006/relationships/viewProps" Target="viewProps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" Type="http://schemas.openxmlformats.org/officeDocument/2006/relationships/theme" Target="theme/theme1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" Type="http://schemas.openxmlformats.org/officeDocument/2006/relationships/tableStyles" Target="tableStyles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" Type="http://schemas.openxmlformats.org/officeDocument/2006/relationships/slide" Target="slides/slide1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" Type="http://schemas.openxmlformats.org/officeDocument/2006/relationships/slide" Target="slides/slide2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" Type="http://schemas.openxmlformats.org/officeDocument/2006/relationships/slide" Target="slides/slide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Event Analysis: SFLARE_bn110803292 </a:t>
            </a:r>
          </a:p>
          <a:p>
            <a:r>
              <a:t> [9.9487889e-01 3.0607625e-04 6.3481892e-04 4.1802195e-03]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Event Analysis: SFLARE_bn140208432 </a:t>
            </a:r>
          </a:p>
          <a:p>
            <a:r>
              <a:t> [0.7740942  0.0056215  0.03046047 0.18982385]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Event Analysis: GRB_bn231001015 </a:t>
            </a:r>
          </a:p>
          <a:p>
            <a:r>
              <a:t> [2.4772285e-02 1.0871622e-03 8.1022829e-04 9.7333026e-01]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Event Analysis: SFLARE_bn141029951 </a:t>
            </a:r>
          </a:p>
          <a:p>
            <a:r>
              <a:t> [0.8933415  0.00175585 0.00381273 0.10108992]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Event Analysis: SFLARE_bn150102825 </a:t>
            </a:r>
          </a:p>
          <a:p>
            <a:r>
              <a:t> [0.83409935 0.0025726  0.00354076 0.1597873 ]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Event Analysis: SFLARE_bn150826485 </a:t>
            </a:r>
          </a:p>
          <a:p>
            <a:r>
              <a:t> [0.9729874  0.00100882 0.00152688 0.02447688]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Event Analysis: SFLARE_bn211101986 </a:t>
            </a:r>
          </a:p>
          <a:p>
            <a:r>
              <a:t> [0.8538437  0.01789533 0.00753896 0.12072193]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Event Analysis: SFLARE_bn220508817 </a:t>
            </a:r>
          </a:p>
          <a:p>
            <a:r>
              <a:t> [9.7258329e-01 7.0517225e-04 1.0907092e-03 2.5620891e-02]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Event Analysis: SFLARE_bn230929134 </a:t>
            </a:r>
          </a:p>
          <a:p>
            <a:r>
              <a:t> [0.9371819  0.02011133 0.00640111 0.0363057 ]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Event Analysis: SFLARE_bn240123749 </a:t>
            </a:r>
          </a:p>
          <a:p>
            <a:r>
              <a:t> [0.94181854 0.00167943 0.00220329 0.05429879]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Event Analysis: GRB_bn100224112 </a:t>
            </a:r>
          </a:p>
          <a:p>
            <a:r>
              <a:t> [0.2666811  0.01170874 0.00605939 0.7155508 ]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Event Analysis: GRB_bn100926595 </a:t>
            </a:r>
          </a:p>
          <a:p>
            <a:r>
              <a:t> [0.02551233 0.00144729 0.00130547 0.9717349 ]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Event Analysis: SFLARE_bn140203655 </a:t>
            </a:r>
          </a:p>
          <a:p>
            <a:r>
              <a:t> [0.8439026  0.02281222 0.00966184 0.12362336]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Event Analysis: GRB_bn110407998 </a:t>
            </a:r>
          </a:p>
          <a:p>
            <a:r>
              <a:t> [0.2259269  0.00304199 0.00338863 0.76764244]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Event Analysis: GRB_bn110825265 </a:t>
            </a:r>
          </a:p>
          <a:p>
            <a:r>
              <a:t> [0.07668504 0.00296331 0.00220439 0.9181472 ]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Event Analysis: GRB_bn110901230 </a:t>
            </a:r>
          </a:p>
          <a:p>
            <a:r>
              <a:t> [0.29899463 0.00466719 0.00506498 0.6912732 ]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Event Analysis: GRB_bn111018785 </a:t>
            </a:r>
          </a:p>
          <a:p>
            <a:r>
              <a:t> [0.04877729 0.00208264 0.00167519 0.94746494]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Event Analysis: GRB_bn130707505 </a:t>
            </a:r>
          </a:p>
          <a:p>
            <a:r>
              <a:t> [9.2236011e-04 4.2328108e-04 2.7087520e-04 9.9838352e-01]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Event Analysis: GRB_bn131212814 </a:t>
            </a:r>
          </a:p>
          <a:p>
            <a:r>
              <a:t> [0.0639547  0.02108183 0.00640189 0.90856165]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Event Analysis: GRB_bn211023546 </a:t>
            </a:r>
          </a:p>
          <a:p>
            <a:r>
              <a:t> [0.4131541  0.12347693 0.03608047 0.4272885 ]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Event Analysis: GRB_bn230225460 </a:t>
            </a:r>
          </a:p>
          <a:p>
            <a:r>
              <a:t> [0.48551232 0.00579307 0.00811478 0.5005798 ]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